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02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5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81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96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23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06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7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12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3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27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0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9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baito2bwr.blogspot.com/2010/10/similarity-and-difference-betwe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103913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       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20459"/>
            <a:ext cx="6858000" cy="1654629"/>
          </a:xfrm>
        </p:spPr>
        <p:txBody>
          <a:bodyPr>
            <a:noAutofit/>
          </a:bodyPr>
          <a:lstStyle/>
          <a:p>
            <a:r>
              <a:rPr lang="en-US" sz="4400" dirty="0"/>
              <a:t>Education System </a:t>
            </a:r>
            <a:r>
              <a:rPr lang="en-US" sz="4400" dirty="0" err="1"/>
              <a:t>bwetween</a:t>
            </a:r>
            <a:r>
              <a:rPr lang="en-US" sz="4400" dirty="0"/>
              <a:t> Saudi Arabia and Japan</a:t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06" y="1122366"/>
            <a:ext cx="2554943" cy="1914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36" y="946529"/>
            <a:ext cx="2619375" cy="22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99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</a:t>
            </a:r>
            <a:br>
              <a:rPr lang="en-US" dirty="0" smtClean="0"/>
            </a:br>
            <a:r>
              <a:rPr lang="en-US" dirty="0" smtClean="0"/>
              <a:t>Japan education..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7924800" cy="4800600"/>
          </a:xfrm>
        </p:spPr>
      </p:pic>
    </p:spTree>
    <p:extLst>
      <p:ext uri="{BB962C8B-B14F-4D97-AF65-F5344CB8AC3E}">
        <p14:creationId xmlns:p14="http://schemas.microsoft.com/office/powerpoint/2010/main" val="3700509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br>
              <a:rPr lang="en-US" dirty="0" smtClean="0"/>
            </a:br>
            <a:r>
              <a:rPr lang="en-US" dirty="0" smtClean="0"/>
              <a:t>Saudi Arabian education…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8001000" cy="4648200"/>
          </a:xfrm>
        </p:spPr>
      </p:pic>
    </p:spTree>
    <p:extLst>
      <p:ext uri="{BB962C8B-B14F-4D97-AF65-F5344CB8AC3E}">
        <p14:creationId xmlns:p14="http://schemas.microsoft.com/office/powerpoint/2010/main" val="357771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Learners are required to attend schools for twelve years before entering university </a:t>
            </a:r>
            <a:r>
              <a:rPr lang="en-US" dirty="0" smtClean="0">
                <a:latin typeface="Times New Roman"/>
                <a:ea typeface="Calibri"/>
              </a:rPr>
              <a:t>education in Saudi Arabia.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15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Both countries offer an education system that has four years of university education for bachelor degrees, two years for masters, and three years for doctoral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53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Just like Saudi Arabia, japan higher education is provided in universities and </a:t>
            </a:r>
            <a:r>
              <a:rPr lang="en-US" dirty="0" smtClean="0">
                <a:latin typeface="Times New Roman"/>
                <a:ea typeface="Calibri"/>
              </a:rPr>
              <a:t>colleges,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709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Japan…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133600"/>
            <a:ext cx="7620000" cy="3505200"/>
          </a:xfrm>
        </p:spPr>
      </p:pic>
    </p:spTree>
    <p:extLst>
      <p:ext uri="{BB962C8B-B14F-4D97-AF65-F5344CB8AC3E}">
        <p14:creationId xmlns:p14="http://schemas.microsoft.com/office/powerpoint/2010/main" val="2055412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Japan…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4572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Japanese student goes for one month and one week every summer, two weeks during winter vacation and two weeks during spring vacation. </a:t>
            </a:r>
            <a:endParaRPr lang="en-US" sz="2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502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Arabia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7086599" cy="4682836"/>
          </a:xfrm>
        </p:spPr>
      </p:pic>
    </p:spTree>
    <p:extLst>
      <p:ext uri="{BB962C8B-B14F-4D97-AF65-F5344CB8AC3E}">
        <p14:creationId xmlns:p14="http://schemas.microsoft.com/office/powerpoint/2010/main" val="758258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Arabia…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In Saudi Arabia, schooling goes for five days, just like Japan, but the learners stay in school for eight hours </a:t>
            </a:r>
            <a:r>
              <a:rPr lang="en-US" dirty="0" smtClean="0">
                <a:latin typeface="Times New Roman"/>
                <a:ea typeface="Calibri"/>
              </a:rPr>
              <a:t>per 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9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2"/>
              </a:rPr>
              <a:t>http://baito2bwr.blogspot.com/2010/10/similarity-and-difference-between.html</a:t>
            </a:r>
            <a:endParaRPr lang="en-US" sz="2400" dirty="0">
              <a:ea typeface="Calibri"/>
              <a:cs typeface="Times New Roman"/>
            </a:endParaRPr>
          </a:p>
          <a:p>
            <a:r>
              <a:rPr lang="en-US" u="sng" dirty="0">
                <a:hlinkClick r:id="rId2"/>
              </a:rPr>
              <a:t>http://baito2bwr.blogspot.com/2010/10/similarity-and-difference-between.html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260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133</Words>
  <Application>Microsoft Office PowerPoint</Application>
  <PresentationFormat>On-screen Show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1_Office Theme</vt:lpstr>
      <vt:lpstr>            </vt:lpstr>
      <vt:lpstr>Similarities Japan education.. </vt:lpstr>
      <vt:lpstr>Similarities  Saudi Arabian education…</vt:lpstr>
      <vt:lpstr>Similarities </vt:lpstr>
      <vt:lpstr>Similarities </vt:lpstr>
      <vt:lpstr>Similarities </vt:lpstr>
      <vt:lpstr>Differences  in Japan…</vt:lpstr>
      <vt:lpstr>Differences  in Japan…</vt:lpstr>
      <vt:lpstr>Differences  in Arabia </vt:lpstr>
      <vt:lpstr>Differences  in Arabia…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</dc:title>
  <dc:creator>Windows User</dc:creator>
  <cp:lastModifiedBy>Windows User</cp:lastModifiedBy>
  <cp:revision>10</cp:revision>
  <dcterms:created xsi:type="dcterms:W3CDTF">2019-09-13T16:48:57Z</dcterms:created>
  <dcterms:modified xsi:type="dcterms:W3CDTF">2019-09-13T18:20:55Z</dcterms:modified>
</cp:coreProperties>
</file>